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6107-3758-4DE0-8145-3DB9E1A4EE51}" type="datetimeFigureOut">
              <a:rPr lang="es-ES" smtClean="0"/>
              <a:t>16/09/2023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459-4C9A-47CE-AF55-FBB32E318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1894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6107-3758-4DE0-8145-3DB9E1A4EE51}" type="datetimeFigureOut">
              <a:rPr lang="es-ES" smtClean="0"/>
              <a:t>16/09/2023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459-4C9A-47CE-AF55-FBB32E318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9962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6107-3758-4DE0-8145-3DB9E1A4EE51}" type="datetimeFigureOut">
              <a:rPr lang="es-ES" smtClean="0"/>
              <a:t>16/09/2023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459-4C9A-47CE-AF55-FBB32E318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218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6107-3758-4DE0-8145-3DB9E1A4EE51}" type="datetimeFigureOut">
              <a:rPr lang="es-ES" smtClean="0"/>
              <a:t>16/09/2023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459-4C9A-47CE-AF55-FBB32E318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484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6107-3758-4DE0-8145-3DB9E1A4EE51}" type="datetimeFigureOut">
              <a:rPr lang="es-ES" smtClean="0"/>
              <a:t>16/09/2023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459-4C9A-47CE-AF55-FBB32E318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5525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6107-3758-4DE0-8145-3DB9E1A4EE51}" type="datetimeFigureOut">
              <a:rPr lang="es-ES" smtClean="0"/>
              <a:t>16/09/2023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459-4C9A-47CE-AF55-FBB32E318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198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6107-3758-4DE0-8145-3DB9E1A4EE51}" type="datetimeFigureOut">
              <a:rPr lang="es-ES" smtClean="0"/>
              <a:t>16/09/2023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459-4C9A-47CE-AF55-FBB32E318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2126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6107-3758-4DE0-8145-3DB9E1A4EE51}" type="datetimeFigureOut">
              <a:rPr lang="es-ES" smtClean="0"/>
              <a:t>16/09/2023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459-4C9A-47CE-AF55-FBB32E318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9984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6107-3758-4DE0-8145-3DB9E1A4EE51}" type="datetimeFigureOut">
              <a:rPr lang="es-ES" smtClean="0"/>
              <a:t>16/09/2023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459-4C9A-47CE-AF55-FBB32E318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738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6107-3758-4DE0-8145-3DB9E1A4EE51}" type="datetimeFigureOut">
              <a:rPr lang="es-ES" smtClean="0"/>
              <a:t>16/09/2023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459-4C9A-47CE-AF55-FBB32E318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0394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6107-3758-4DE0-8145-3DB9E1A4EE51}" type="datetimeFigureOut">
              <a:rPr lang="es-ES" smtClean="0"/>
              <a:t>16/09/2023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459-4C9A-47CE-AF55-FBB32E318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9557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66107-3758-4DE0-8145-3DB9E1A4EE51}" type="datetimeFigureOut">
              <a:rPr lang="es-ES" smtClean="0"/>
              <a:t>16/09/2023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0F459-4C9A-47CE-AF55-FBB32E318F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04838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741" y="5515"/>
            <a:ext cx="1535259" cy="119889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509674" y="235631"/>
            <a:ext cx="4899546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tx1"/>
                </a:solidFill>
              </a:rPr>
              <a:t>PROCEDIMIENTO PARA CONTINUAR CON LA TESIS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558554" y="5673535"/>
            <a:ext cx="5385925" cy="984885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s-AR" b="1" dirty="0">
                <a:solidFill>
                  <a:schemeClr val="tx1"/>
                </a:solidFill>
              </a:rPr>
              <a:t>PLAZO MAXIMO: 6 AÑOS</a:t>
            </a:r>
            <a:endParaRPr lang="es-ES" b="1" dirty="0">
              <a:solidFill>
                <a:schemeClr val="tx1"/>
              </a:solidFill>
            </a:endParaRPr>
          </a:p>
          <a:p>
            <a:pPr algn="just"/>
            <a:r>
              <a:rPr lang="es-AR" b="1" dirty="0" smtClean="0">
                <a:solidFill>
                  <a:schemeClr val="tx1"/>
                </a:solidFill>
              </a:rPr>
              <a:t>INCLUIDO</a:t>
            </a:r>
            <a:r>
              <a:rPr lang="es-AR" dirty="0" smtClean="0"/>
              <a:t>: </a:t>
            </a:r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cursos pendientes, preparación de plan, rendido de ingles, redacción de la tesis, etc.</a:t>
            </a:r>
            <a:endParaRPr lang="es-E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03516" y="286098"/>
            <a:ext cx="11399742" cy="3152874"/>
          </a:xfrm>
          <a:prstGeom prst="rect">
            <a:avLst/>
          </a:prstGeom>
        </p:spPr>
        <p:txBody>
          <a:bodyPr/>
          <a:lstStyle/>
          <a:p>
            <a:pPr lvl="0" algn="just" rtl="0">
              <a:buChar char="•"/>
            </a:pPr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s-A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.-  tener aprobado INGLES DE POSGRADO</a:t>
            </a:r>
          </a:p>
          <a:p>
            <a:pPr lvl="0" algn="just" rtl="0">
              <a:buChar char="•"/>
            </a:pPr>
            <a:endParaRPr lang="es-A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 rtl="0">
              <a:buChar char="•"/>
            </a:pPr>
            <a:r>
              <a:rPr lang="es-AR" b="1" dirty="0" smtClean="0">
                <a:solidFill>
                  <a:srgbClr val="FFFF00"/>
                </a:solidFill>
              </a:rPr>
              <a:t>2.- </a:t>
            </a:r>
            <a:r>
              <a:rPr lang="es-AR" b="1" dirty="0" smtClean="0"/>
              <a:t>Enviar al </a:t>
            </a:r>
            <a:r>
              <a:rPr lang="es-A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Correo de la MGA el plan de tesis para su corrección  </a:t>
            </a:r>
            <a:r>
              <a:rPr lang="es-AR" b="1" dirty="0" smtClean="0"/>
              <a:t>y </a:t>
            </a:r>
            <a:r>
              <a:rPr lang="es-AR" b="1" dirty="0" smtClean="0">
                <a:solidFill>
                  <a:srgbClr val="FFFF00"/>
                </a:solidFill>
              </a:rPr>
              <a:t>aprobación</a:t>
            </a:r>
            <a:r>
              <a:rPr lang="es-AR" b="1" dirty="0" smtClean="0"/>
              <a:t>  por el Comité Académico:</a:t>
            </a:r>
          </a:p>
          <a:p>
            <a:pPr lvl="0" algn="just" rtl="0">
              <a:buChar char="•"/>
            </a:pPr>
            <a:endParaRPr lang="es-AR" b="1" dirty="0" smtClean="0"/>
          </a:p>
          <a:p>
            <a:pPr lvl="0" algn="just">
              <a:buChar char="•"/>
            </a:pPr>
            <a:r>
              <a:rPr lang="es-A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3.- </a:t>
            </a:r>
            <a:r>
              <a:rPr lang="es-A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PRESENTAR</a:t>
            </a:r>
            <a:r>
              <a:rPr lang="es-AR" dirty="0" smtClean="0"/>
              <a:t> en la </a:t>
            </a:r>
            <a:r>
              <a:rPr lang="es-AR" b="1" dirty="0" smtClean="0"/>
              <a:t>Secretaría de posgrado </a:t>
            </a:r>
            <a:r>
              <a:rPr lang="es-AR" dirty="0" smtClean="0"/>
              <a:t>(</a:t>
            </a:r>
            <a:r>
              <a:rPr lang="es-AR" b="1" dirty="0"/>
              <a:t>San Martin 1545</a:t>
            </a:r>
            <a:r>
              <a:rPr lang="es-AR" dirty="0" smtClean="0"/>
              <a:t>): </a:t>
            </a:r>
            <a:r>
              <a:rPr lang="es-A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plan de Tesis y </a:t>
            </a:r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s-A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documentación correspondiente</a:t>
            </a:r>
            <a:r>
              <a:rPr lang="es-AR" dirty="0" smtClean="0"/>
              <a:t>: Aceptación por parte del director, cv, lugar de trabajo, certificado </a:t>
            </a:r>
            <a:r>
              <a:rPr lang="es-AR" dirty="0"/>
              <a:t>de </a:t>
            </a:r>
            <a:r>
              <a:rPr lang="es-AR" dirty="0" smtClean="0"/>
              <a:t>ingles, certificado analítico (</a:t>
            </a:r>
            <a:r>
              <a:rPr lang="es-AR" i="1" dirty="0" smtClean="0"/>
              <a:t>este último pedirlo a la MGA por correo</a:t>
            </a:r>
            <a:r>
              <a:rPr lang="es-AR" dirty="0" smtClean="0"/>
              <a:t>),  etc.   (consultar en posgrado la documentación a presentar)</a:t>
            </a:r>
          </a:p>
          <a:p>
            <a:pPr lvl="0" algn="just" rtl="0">
              <a:buChar char="•"/>
            </a:pPr>
            <a:endParaRPr lang="es-ES" dirty="0"/>
          </a:p>
          <a:p>
            <a:pPr lvl="0" algn="just" rtl="0">
              <a:buChar char="•"/>
            </a:pPr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4.- </a:t>
            </a:r>
            <a:r>
              <a:rPr lang="es-AR" dirty="0" smtClean="0"/>
              <a:t>Les llegará una </a:t>
            </a:r>
            <a:r>
              <a:rPr lang="es-A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RESOLUCIÓN</a:t>
            </a:r>
            <a:r>
              <a:rPr lang="es-AR" dirty="0" smtClean="0"/>
              <a:t> de Aprobación del plan, del Director propuesto  y Como está integrada la Comisión de Supervisión. Todo esto irá acompañado de  un </a:t>
            </a:r>
            <a:r>
              <a:rPr lang="es-AR" u="sng" dirty="0" smtClean="0"/>
              <a:t>FORMULARIO</a:t>
            </a:r>
            <a:r>
              <a:rPr lang="es-AR" dirty="0" smtClean="0"/>
              <a:t> que usarán cada vez que hagan una reunión de avance con la Comisión de Supervisión.</a:t>
            </a:r>
          </a:p>
          <a:p>
            <a:pPr lvl="0" algn="just" rtl="0">
              <a:buChar char="•"/>
            </a:pPr>
            <a:endParaRPr lang="es-ES" dirty="0"/>
          </a:p>
          <a:p>
            <a:pPr lvl="0" algn="just" rtl="0">
              <a:buChar char="•"/>
            </a:pPr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5.- </a:t>
            </a:r>
            <a:r>
              <a:rPr lang="es-AR" dirty="0"/>
              <a:t>Se debe hacer </a:t>
            </a:r>
            <a:r>
              <a:rPr lang="es-A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anualmente la reunión</a:t>
            </a:r>
            <a:r>
              <a:rPr lang="es-AR" dirty="0" smtClean="0"/>
              <a:t> (la organiza el director con el </a:t>
            </a:r>
            <a:r>
              <a:rPr lang="es-AR" dirty="0" err="1" smtClean="0"/>
              <a:t>tesista</a:t>
            </a:r>
            <a:r>
              <a:rPr lang="es-AR" dirty="0" smtClean="0"/>
              <a:t>) y enviar el formulario a posgrado. Después de cada reunión les llegará una resolución de aprobación de dicho informe</a:t>
            </a:r>
            <a:endParaRPr lang="es-ES" dirty="0"/>
          </a:p>
          <a:p>
            <a:pPr marL="1620838" lvl="1" algn="just" rtl="0">
              <a:buChar char="•"/>
            </a:pPr>
            <a:r>
              <a:rPr lang="es-AR" i="1" dirty="0" smtClean="0"/>
              <a:t>Ese informe lo llena el director junto con el resto de la Comisión de supervisión y lo firman todos ellos- NO LO FIRMAN </a:t>
            </a:r>
            <a:r>
              <a:rPr lang="es-MX" i="1" dirty="0" smtClean="0"/>
              <a:t>LOS TESISTAS</a:t>
            </a:r>
          </a:p>
          <a:p>
            <a:pPr marL="1620838" lvl="1" algn="just" rtl="0">
              <a:buChar char="•"/>
            </a:pPr>
            <a:endParaRPr lang="es-ES" sz="1000" i="1" dirty="0"/>
          </a:p>
          <a:p>
            <a:pPr lvl="0" rtl="0">
              <a:buChar char="•"/>
            </a:pPr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6.- Una vez concluida la tesis: </a:t>
            </a:r>
            <a:r>
              <a:rPr lang="es-AR" dirty="0" smtClean="0"/>
              <a:t>Presentar en posgrado el manuscrito de la tesis Y LA DOCUMENTACION SOLICITADA (CONSULTAR EN POSGRADO)</a:t>
            </a:r>
          </a:p>
          <a:p>
            <a:pPr lvl="0" rtl="0">
              <a:buChar char="•"/>
            </a:pPr>
            <a:endParaRPr lang="es-ES" dirty="0"/>
          </a:p>
          <a:p>
            <a:pPr lvl="0" rtl="0">
              <a:buChar char="•"/>
            </a:pPr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7.- </a:t>
            </a:r>
            <a:r>
              <a:rPr lang="es-AR" dirty="0" smtClean="0"/>
              <a:t>Se les designa un jurado- </a:t>
            </a:r>
            <a:r>
              <a:rPr lang="es-AR" u="sng" dirty="0" smtClean="0"/>
              <a:t>Se envía la tesis para la corrección</a:t>
            </a:r>
          </a:p>
          <a:p>
            <a:pPr lvl="0" rtl="0">
              <a:buChar char="•"/>
            </a:pPr>
            <a:endParaRPr lang="es-ES" dirty="0"/>
          </a:p>
          <a:p>
            <a:pPr lvl="0" rtl="0">
              <a:buChar char="•"/>
            </a:pPr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8.- Se realiza la defensa </a:t>
            </a:r>
            <a:r>
              <a:rPr lang="es-AR" dirty="0" smtClean="0"/>
              <a:t>de la misma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5592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277</Words>
  <Application>Microsoft Office PowerPoint</Application>
  <PresentationFormat>Panorámica</PresentationFormat>
  <Paragraphs>19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User</dc:creator>
  <cp:lastModifiedBy>pc</cp:lastModifiedBy>
  <cp:revision>16</cp:revision>
  <dcterms:created xsi:type="dcterms:W3CDTF">2020-08-13T18:04:59Z</dcterms:created>
  <dcterms:modified xsi:type="dcterms:W3CDTF">2023-09-17T00:05:06Z</dcterms:modified>
</cp:coreProperties>
</file>